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35"/>
  </p:normalViewPr>
  <p:slideViewPr>
    <p:cSldViewPr snapToGrid="0">
      <p:cViewPr>
        <p:scale>
          <a:sx n="120" d="100"/>
          <a:sy n="120" d="100"/>
        </p:scale>
        <p:origin x="4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06F1E90-F4CC-679A-65A9-A9DA541BF9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FA3CAC22-18A8-136D-A14F-1A548F8C6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  <a:endParaRPr lang="en-GB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E951B9F8-D895-32A4-AC3E-3726A81B3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D93A-A019-564F-BE4A-A0FD11D2FC52}" type="datetimeFigureOut">
              <a:rPr lang="en-GB" smtClean="0"/>
              <a:t>23/11/2024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8B88623-260B-975A-1B4A-061BE37B4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3B77681D-4419-6565-4F23-DA1A16758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F199-3EFB-3340-8897-6DC88F74C2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0937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E4674E2-345D-7C42-7A2C-781ECD5AA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F84FB434-7D88-D9FA-0E48-0B60105546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9A3EF41-9B98-775D-7B97-2AC97B865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D93A-A019-564F-BE4A-A0FD11D2FC52}" type="datetimeFigureOut">
              <a:rPr lang="en-GB" smtClean="0"/>
              <a:t>23/11/2024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10B48325-00FB-EF79-9613-441E9AC61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86B9E75A-7C41-D2E3-FAD6-9893F8E88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F199-3EFB-3340-8897-6DC88F74C2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8941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BEB2EF7A-F581-F647-3D1B-9A1B652476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980F39B4-5DB7-0F61-13C3-3E6D857479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18FE3881-5976-E027-64A8-599FC8CCB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D93A-A019-564F-BE4A-A0FD11D2FC52}" type="datetimeFigureOut">
              <a:rPr lang="en-GB" smtClean="0"/>
              <a:t>23/11/2024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B9D5D9D6-6A13-3E0C-B68E-9E04DD49B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B4B2005-23F0-F312-E72A-D578DA5A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F199-3EFB-3340-8897-6DC88F74C2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992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4AC5A7C-BA50-1CC6-33F6-BFBE78A56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F2EE719-4143-7239-13DD-F9B082CCD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5B708F6-EC86-16BF-DCFD-90865E501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D93A-A019-564F-BE4A-A0FD11D2FC52}" type="datetimeFigureOut">
              <a:rPr lang="en-GB" smtClean="0"/>
              <a:t>23/11/2024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7FE005F6-98B8-FBE2-F294-1A6F72040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3D25F665-6050-1CF2-DCEA-64462DBBC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F199-3EFB-3340-8897-6DC88F74C2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1820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F648F50-CB43-66D0-F687-665A9E6B7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1238994D-8B2A-F430-52C4-9B9F93DE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ECFB938-A6F0-51F8-5B7A-3A585B26A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D93A-A019-564F-BE4A-A0FD11D2FC52}" type="datetimeFigureOut">
              <a:rPr lang="en-GB" smtClean="0"/>
              <a:t>23/11/2024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CB5C38A8-7AF9-945E-A2FA-D286A8F32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1C6D529A-0838-8F70-C6FA-FA2AD59A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F199-3EFB-3340-8897-6DC88F74C2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0896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775DE7F-961A-9099-7F9A-ECF3DC625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D3297D7-4587-9CE4-ED4F-4032C86F53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3CAC670C-33B6-F0D6-F870-DD694AB8D6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1DCCB77A-FCA1-7C1F-BEF7-FF83424C9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D93A-A019-564F-BE4A-A0FD11D2FC52}" type="datetimeFigureOut">
              <a:rPr lang="en-GB" smtClean="0"/>
              <a:t>23/11/2024</a:t>
            </a:fld>
            <a:endParaRPr lang="en-GB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EEE94BAF-0C9F-7591-3707-AE50DFB9C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F77A0FB6-3E7E-6BF5-6A0F-F3E23C65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F199-3EFB-3340-8897-6DC88F74C2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114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A41F31F-9F11-9042-61E5-0DE14C012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2EF17DAA-3692-A655-A3FC-6E2E7EF33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C7FF5C8A-668A-9A3E-49AA-EA44733E6E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3673C825-0086-E8F7-B227-555EE063C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B80D6AE3-D8F7-14B6-4FD4-2ED018394A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BFD644F0-5698-8DF2-E1E3-E56B5DB50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D93A-A019-564F-BE4A-A0FD11D2FC52}" type="datetimeFigureOut">
              <a:rPr lang="en-GB" smtClean="0"/>
              <a:t>23/11/2024</a:t>
            </a:fld>
            <a:endParaRPr lang="en-GB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1757B721-C2DC-894A-8BD5-6F7D80E73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7A9E0000-B19B-0398-8C21-84C6C6C26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F199-3EFB-3340-8897-6DC88F74C2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6604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4737CF8-2E21-D020-6B04-8D5E758D1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9AFE8374-109C-D78F-7AB0-B42DF84C2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D93A-A019-564F-BE4A-A0FD11D2FC52}" type="datetimeFigureOut">
              <a:rPr lang="en-GB" smtClean="0"/>
              <a:t>23/11/2024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869DAAD7-488C-848A-E2D1-4158EBBD5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D48BF1B0-D776-7742-E92C-11C521FAF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F199-3EFB-3340-8897-6DC88F74C2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8479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2C1EF736-847C-63CB-1E38-5026F1BF2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D93A-A019-564F-BE4A-A0FD11D2FC52}" type="datetimeFigureOut">
              <a:rPr lang="en-GB" smtClean="0"/>
              <a:t>23/11/2024</a:t>
            </a:fld>
            <a:endParaRPr lang="en-GB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D34D3A37-0C3F-3AD7-E8C9-C3820AC74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AD257009-7E9D-3FA5-0E87-EBDD3E779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F199-3EFB-3340-8897-6DC88F74C2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293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1671B79-F561-86FF-5ECC-6805DFCC1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3FC9804-1215-F77D-4F69-38C377971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358DFF2B-206E-FD75-CE8B-5652CB3B12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FD8BB4B7-8013-754D-1A14-5B4913133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D93A-A019-564F-BE4A-A0FD11D2FC52}" type="datetimeFigureOut">
              <a:rPr lang="en-GB" smtClean="0"/>
              <a:t>23/11/2024</a:t>
            </a:fld>
            <a:endParaRPr lang="en-GB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61C23D9A-3827-DE13-60CC-808F9F141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DAACFE29-5578-4589-147F-56CFC69E4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F199-3EFB-3340-8897-6DC88F74C2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238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89FFA15-949B-59B3-2FC1-94E101704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D4655E8F-4ABC-B61A-3FAC-EF753038F7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BAD9D227-DF4F-B01E-BAB5-6DB7701CD0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5758C364-CC5B-CB2E-C5F7-8844A1885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D93A-A019-564F-BE4A-A0FD11D2FC52}" type="datetimeFigureOut">
              <a:rPr lang="en-GB" smtClean="0"/>
              <a:t>23/11/2024</a:t>
            </a:fld>
            <a:endParaRPr lang="en-GB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70095D9C-8E34-A707-3A81-A24CB266F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E13EF0E-1136-7410-94A9-CC06DC1A6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F199-3EFB-3340-8897-6DC88F74C2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7953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A3F31456-C6A9-3907-9D2E-1DEB78858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32D61736-E7EE-4957-069E-A6239C79E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5812754C-49D3-770A-7CD2-EDD45BDAB3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33D93A-A019-564F-BE4A-A0FD11D2FC52}" type="datetimeFigureOut">
              <a:rPr lang="en-GB" smtClean="0"/>
              <a:t>23/11/2024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8672CE60-C988-16C5-0618-BF24E95FCF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49B052F-E813-466F-31E8-C3B843335B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63F199-3EFB-3340-8897-6DC88F74C2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6498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Sylinder 3">
            <a:extLst>
              <a:ext uri="{FF2B5EF4-FFF2-40B4-BE49-F238E27FC236}">
                <a16:creationId xmlns:a16="http://schemas.microsoft.com/office/drawing/2014/main" id="{F9D0D436-A27B-A363-FBFF-F194B6E7D1CD}"/>
              </a:ext>
            </a:extLst>
          </p:cNvPr>
          <p:cNvSpPr txBox="1"/>
          <p:nvPr/>
        </p:nvSpPr>
        <p:spPr>
          <a:xfrm>
            <a:off x="5433575" y="3105835"/>
            <a:ext cx="1324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Part 1</a:t>
            </a:r>
          </a:p>
        </p:txBody>
      </p:sp>
    </p:spTree>
    <p:extLst>
      <p:ext uri="{BB962C8B-B14F-4D97-AF65-F5344CB8AC3E}">
        <p14:creationId xmlns:p14="http://schemas.microsoft.com/office/powerpoint/2010/main" val="1706117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>
            <a:extLst>
              <a:ext uri="{FF2B5EF4-FFF2-40B4-BE49-F238E27FC236}">
                <a16:creationId xmlns:a16="http://schemas.microsoft.com/office/drawing/2014/main" id="{0BA9EEA1-0B90-EBD7-599A-AAB3F176E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02205" cy="2708289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4CFB0702-08C3-0DE4-A81C-078CC7698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205" y="0"/>
            <a:ext cx="3702205" cy="2708289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32E0F366-E052-96B2-0967-8C2F01A75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27495"/>
            <a:ext cx="6096000" cy="2830504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AD6D5E1A-37CE-AD08-32E7-E6744EDD5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027495"/>
            <a:ext cx="6096000" cy="2830504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F28CEF06-9117-E3C3-51D1-70FE6E64A5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9483" y="0"/>
            <a:ext cx="4822517" cy="283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110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Sylinder 3">
            <a:extLst>
              <a:ext uri="{FF2B5EF4-FFF2-40B4-BE49-F238E27FC236}">
                <a16:creationId xmlns:a16="http://schemas.microsoft.com/office/drawing/2014/main" id="{DCEBEF71-C157-7F3B-6F1E-56D43BD21F92}"/>
              </a:ext>
            </a:extLst>
          </p:cNvPr>
          <p:cNvSpPr txBox="1"/>
          <p:nvPr/>
        </p:nvSpPr>
        <p:spPr>
          <a:xfrm>
            <a:off x="5433575" y="3105835"/>
            <a:ext cx="1324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Part 2</a:t>
            </a:r>
          </a:p>
        </p:txBody>
      </p:sp>
    </p:spTree>
    <p:extLst>
      <p:ext uri="{BB962C8B-B14F-4D97-AF65-F5344CB8AC3E}">
        <p14:creationId xmlns:p14="http://schemas.microsoft.com/office/powerpoint/2010/main" val="1438678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4AF706F7-CB53-43F8-5CD5-05946D778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61043" cy="3433045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E0F72829-485B-DC63-B239-CC97FD677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898" y="339699"/>
            <a:ext cx="5302101" cy="3321798"/>
          </a:xfrm>
          <a:prstGeom prst="rect">
            <a:avLst/>
          </a:prstGeom>
        </p:spPr>
      </p:pic>
      <p:sp>
        <p:nvSpPr>
          <p:cNvPr id="6" name="TekstSylinder 5">
            <a:extLst>
              <a:ext uri="{FF2B5EF4-FFF2-40B4-BE49-F238E27FC236}">
                <a16:creationId xmlns:a16="http://schemas.microsoft.com/office/drawing/2014/main" id="{81644885-2C95-A401-6964-86ED2BD73205}"/>
              </a:ext>
            </a:extLst>
          </p:cNvPr>
          <p:cNvSpPr txBox="1"/>
          <p:nvPr/>
        </p:nvSpPr>
        <p:spPr>
          <a:xfrm>
            <a:off x="8428383" y="5082"/>
            <a:ext cx="2403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Bonus: diagnostic plot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8870BE76-E2FB-D5C3-3DB4-522875169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3565674"/>
            <a:ext cx="5663585" cy="3292326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5745F962-480F-D488-181A-68D682065B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0954" y="3681561"/>
            <a:ext cx="6361044" cy="317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237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Sylinder 3">
            <a:extLst>
              <a:ext uri="{FF2B5EF4-FFF2-40B4-BE49-F238E27FC236}">
                <a16:creationId xmlns:a16="http://schemas.microsoft.com/office/drawing/2014/main" id="{05182A70-7632-AF09-9AD0-CCAB0C6749D8}"/>
              </a:ext>
            </a:extLst>
          </p:cNvPr>
          <p:cNvSpPr txBox="1"/>
          <p:nvPr/>
        </p:nvSpPr>
        <p:spPr>
          <a:xfrm>
            <a:off x="5433575" y="3105835"/>
            <a:ext cx="1324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Part 3</a:t>
            </a:r>
          </a:p>
        </p:txBody>
      </p:sp>
    </p:spTree>
    <p:extLst>
      <p:ext uri="{BB962C8B-B14F-4D97-AF65-F5344CB8AC3E}">
        <p14:creationId xmlns:p14="http://schemas.microsoft.com/office/powerpoint/2010/main" val="1469009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>
            <a:extLst>
              <a:ext uri="{FF2B5EF4-FFF2-40B4-BE49-F238E27FC236}">
                <a16:creationId xmlns:a16="http://schemas.microsoft.com/office/drawing/2014/main" id="{A5F2AC23-0325-A035-3944-89EB42837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35"/>
            <a:ext cx="5169421" cy="2924881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0D69F88A-4A99-F82C-7442-DA9E2D8A7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296" y="0"/>
            <a:ext cx="4936704" cy="2854292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A841801B-B8E2-2C7A-46FB-91F7B1138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78267"/>
            <a:ext cx="5825643" cy="3179733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5E5B7C3B-28DC-C641-5F6D-A30A0BEFA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5294" y="2944016"/>
            <a:ext cx="4936705" cy="391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11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60C42FF8-716A-54E8-8B63-1946E937B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040525" cy="3538771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E0E45F9A-5623-F781-C3FF-27C166E84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14493"/>
            <a:ext cx="6096000" cy="3243507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6990A005-06B9-1C14-F259-92CE53E12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357" y="3489743"/>
            <a:ext cx="5825643" cy="336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38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</Words>
  <Application>Microsoft Macintosh PowerPoint</Application>
  <PresentationFormat>Widescreen</PresentationFormat>
  <Paragraphs>4</Paragraphs>
  <Slides>7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Office-tema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Kristian Hovde Liland</dc:creator>
  <cp:lastModifiedBy>Kristian Hovde Liland</cp:lastModifiedBy>
  <cp:revision>2</cp:revision>
  <dcterms:created xsi:type="dcterms:W3CDTF">2024-11-23T13:15:02Z</dcterms:created>
  <dcterms:modified xsi:type="dcterms:W3CDTF">2024-11-23T13:46:38Z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0484126-3486-41a9-802e-7f1e2277276c_Enabled">
    <vt:lpwstr>true</vt:lpwstr>
  </property>
  <property fmtid="{D5CDD505-2E9C-101B-9397-08002B2CF9AE}" pid="3" name="MSIP_Label_d0484126-3486-41a9-802e-7f1e2277276c_SetDate">
    <vt:lpwstr>2024-11-23T13:45:42Z</vt:lpwstr>
  </property>
  <property fmtid="{D5CDD505-2E9C-101B-9397-08002B2CF9AE}" pid="4" name="MSIP_Label_d0484126-3486-41a9-802e-7f1e2277276c_Method">
    <vt:lpwstr>Standard</vt:lpwstr>
  </property>
  <property fmtid="{D5CDD505-2E9C-101B-9397-08002B2CF9AE}" pid="5" name="MSIP_Label_d0484126-3486-41a9-802e-7f1e2277276c_Name">
    <vt:lpwstr>d0484126-3486-41a9-802e-7f1e2277276c</vt:lpwstr>
  </property>
  <property fmtid="{D5CDD505-2E9C-101B-9397-08002B2CF9AE}" pid="6" name="MSIP_Label_d0484126-3486-41a9-802e-7f1e2277276c_SiteId">
    <vt:lpwstr>eec01f8e-737f-43e3-9ed5-f8a59913bd82</vt:lpwstr>
  </property>
  <property fmtid="{D5CDD505-2E9C-101B-9397-08002B2CF9AE}" pid="7" name="MSIP_Label_d0484126-3486-41a9-802e-7f1e2277276c_ActionId">
    <vt:lpwstr>e5d001a8-8399-4363-8883-5802de30a665</vt:lpwstr>
  </property>
  <property fmtid="{D5CDD505-2E9C-101B-9397-08002B2CF9AE}" pid="8" name="MSIP_Label_d0484126-3486-41a9-802e-7f1e2277276c_ContentBits">
    <vt:lpwstr>0</vt:lpwstr>
  </property>
</Properties>
</file>